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77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PGS-MFS-EHS-300 – VEÍCULOS AUTOMOTORES – CATEGORIA 2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04 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02" y="649718"/>
            <a:ext cx="7056784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 (áreas industriais):</a:t>
            </a:r>
          </a:p>
          <a:p>
            <a:pPr algn="l"/>
            <a:endParaRPr lang="pt-BR" sz="900" dirty="0">
              <a:solidFill>
                <a:srgbClr val="595959"/>
              </a:solidFill>
              <a:latin typeface="CIDFont+F3"/>
            </a:endParaRP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Riscos e medidas de prevenção;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Direção preventiva/defensiva;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▪ Definição;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▪ Distância de segurança x espaço de frenagem;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▪ Dinâmica de transferência de peso x estabilidade de veículo;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▪ Previsibilidade de perigo/reação antecipada;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▪ Cuidados ao dirigir à noite;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▪ Cuidados com o pedestre;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▪ Responsabilidades dos condutores;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▪ Ponto cego;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▪ Álcool, celular e direção;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Plano de trânsito da unidade;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Capacitação no PGS-MFS-EHS-300 - Condução Segura de Veículos;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Regras pela Vida 01/ Gestão de Consequências;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 (áreas de mina – complementar):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Veículos em áreas de mineração e prospecção mineral;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Dispositivos de segurança;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Riscos e medidas de prevenção;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Plano de trânsito da mina;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Curso de Direção Defensiva (CDD) – Prático: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Carga horária: 1 hora.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Exercícios de controle de frenagem X Distância segura;</a:t>
            </a:r>
          </a:p>
          <a:p>
            <a:pPr algn="l"/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❖ Uso de tração 4X4.</a:t>
            </a:r>
          </a:p>
          <a:p>
            <a:pPr algn="l"/>
            <a:endParaRPr lang="pt-BR" sz="1100" dirty="0">
              <a:latin typeface="CIDFont+F1"/>
            </a:endParaRP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13C167E-CDC3-443E-A774-829305D19AF6}"/>
              </a:ext>
            </a:extLst>
          </p:cNvPr>
          <p:cNvSpPr txBox="1"/>
          <p:nvPr/>
        </p:nvSpPr>
        <p:spPr>
          <a:xfrm>
            <a:off x="4003561" y="1296467"/>
            <a:ext cx="3278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solidFill>
                <a:srgbClr val="000000"/>
              </a:solidFill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73E74EB-8C23-46BD-AA99-ABA87DFBE2FD}"/>
              </a:ext>
            </a:extLst>
          </p:cNvPr>
          <p:cNvSpPr txBox="1"/>
          <p:nvPr/>
        </p:nvSpPr>
        <p:spPr>
          <a:xfrm>
            <a:off x="251977" y="4258398"/>
            <a:ext cx="3780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9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900" b="0" i="0" u="none" strike="noStrike" baseline="0" dirty="0">
                <a:solidFill>
                  <a:srgbClr val="000000"/>
                </a:solidFill>
                <a:latin typeface="CIDFont+F1"/>
              </a:rPr>
              <a:t>PGS-MFS-EHS-300 - Operação Segura de Veículos</a:t>
            </a:r>
            <a:endParaRPr lang="pt-BR" sz="9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2454</TotalTime>
  <Words>325</Words>
  <Application>Microsoft Office PowerPoint</Application>
  <PresentationFormat>Personalizar</PresentationFormat>
  <Paragraphs>52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4" baseType="lpstr">
      <vt:lpstr>Arial</vt:lpstr>
      <vt:lpstr>Arial Narrow</vt:lpstr>
      <vt:lpstr>Calibri</vt:lpstr>
      <vt:lpstr>CIDFont+F1</vt:lpstr>
      <vt:lpstr>CIDFont+F3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335</cp:revision>
  <cp:lastPrinted>2023-01-18T11:46:20Z</cp:lastPrinted>
  <dcterms:created xsi:type="dcterms:W3CDTF">1996-09-21T19:33:27Z</dcterms:created>
  <dcterms:modified xsi:type="dcterms:W3CDTF">2024-08-19T19:10:03Z</dcterms:modified>
</cp:coreProperties>
</file>